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0F0232-2505-4B36-BAB2-BC215D4447D0}" type="datetimeFigureOut">
              <a:rPr lang="es-CL" smtClean="0"/>
              <a:pPr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AEB17E3-717F-4ED7-961D-B209725CAB4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descolar.mineduc.cl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obe.com/es/solutions/ebook/digital-editions/downloa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78"/>
          <a:stretch/>
        </p:blipFill>
        <p:spPr bwMode="auto">
          <a:xfrm>
            <a:off x="0" y="0"/>
            <a:ext cx="9198919" cy="393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75878" y="4184009"/>
            <a:ext cx="57606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b="1" dirty="0"/>
              <a:t>           </a:t>
            </a:r>
            <a:r>
              <a:rPr lang="es-CL" sz="2000" b="1" dirty="0"/>
              <a:t>En esta biblioteca digital pueden solicitar préstamos de libros y/o audiolibros todos los directivos, docentes, estudiantes y funcionarios de establecimientos de Chile con dependencia municipal, particular subvencionada, administración delegada y servicio local de educación</a:t>
            </a:r>
            <a:r>
              <a:rPr lang="es-CL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05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214290"/>
            <a:ext cx="810327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3200" b="1" dirty="0"/>
              <a:t>Una vez más, el Ministerio de Educación a través de las </a:t>
            </a:r>
            <a:r>
              <a:rPr lang="es-CL" sz="3200" b="1" u="sng" dirty="0"/>
              <a:t>Bibliotecas Escolares CRA </a:t>
            </a:r>
            <a:r>
              <a:rPr lang="es-CL" sz="3200" b="1" dirty="0"/>
              <a:t>de la Unidad de Currículum y Evaluación, da un gran paso para alcanzar los objetivos educativos propuestos, y pone a disposición de los establecimientos educacionales y de las familias una nueva herramienta gratuita: la Plataforma de Apoyo al Plan Lector, que complementa a la Biblioteca Digital Escolar y que ayudará a los docentes en el aula y facilitará el aprendizaje a los alumnos, tanto dentro como fuera de ella.</a:t>
            </a:r>
          </a:p>
        </p:txBody>
      </p:sp>
    </p:spTree>
    <p:extLst>
      <p:ext uri="{BB962C8B-B14F-4D97-AF65-F5344CB8AC3E}">
        <p14:creationId xmlns:p14="http://schemas.microsoft.com/office/powerpoint/2010/main" val="372389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71472" y="571480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¿COMO ACCEDER?  </a:t>
            </a:r>
          </a:p>
        </p:txBody>
      </p:sp>
      <p:pic>
        <p:nvPicPr>
          <p:cNvPr id="2050" name="Picture 2" descr="flecha-imagen-animada-013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01440"/>
            <a:ext cx="9429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512" y="3224212"/>
            <a:ext cx="942975" cy="409575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2915816" y="1568988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3"/>
              </a:rPr>
              <a:t> https://bdescolar.mineduc.cl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662707" y="1175381"/>
            <a:ext cx="3780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INGRESA EN LA PÁGINA 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-5179"/>
          <a:stretch/>
        </p:blipFill>
        <p:spPr bwMode="auto">
          <a:xfrm>
            <a:off x="662707" y="2111015"/>
            <a:ext cx="5277087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755576" y="5877272"/>
            <a:ext cx="7200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Ingresa tu </a:t>
            </a:r>
            <a:r>
              <a:rPr lang="es-CL" b="1" dirty="0">
                <a:solidFill>
                  <a:srgbClr val="FF0000"/>
                </a:solidFill>
              </a:rPr>
              <a:t>RUT</a:t>
            </a:r>
            <a:r>
              <a:rPr lang="es-CL" dirty="0">
                <a:solidFill>
                  <a:srgbClr val="FF0000"/>
                </a:solidFill>
              </a:rPr>
              <a:t> sin dígito verificador  EN IDENTIFICADOR . contraseña </a:t>
            </a:r>
            <a:r>
              <a:rPr lang="es-CL" b="1" dirty="0">
                <a:solidFill>
                  <a:srgbClr val="FF0000"/>
                </a:solidFill>
              </a:rPr>
              <a:t>CRA123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940152" y="2300679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rgbClr val="FF0000"/>
                </a:solidFill>
              </a:rPr>
              <a:t>O DESCARGA LA App EN TU CELULAR   </a:t>
            </a:r>
            <a:r>
              <a:rPr lang="es-CL" sz="2400" i="1" u="sng" dirty="0" err="1">
                <a:solidFill>
                  <a:srgbClr val="FF0000"/>
                </a:solidFill>
              </a:rPr>
              <a:t>Bdescolares</a:t>
            </a:r>
            <a:r>
              <a:rPr lang="es-CL" sz="2400" i="1" u="sng" dirty="0">
                <a:solidFill>
                  <a:srgbClr val="FF0000"/>
                </a:solidFill>
              </a:rPr>
              <a:t> </a:t>
            </a:r>
            <a:r>
              <a:rPr lang="es-CL" sz="24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04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35716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/>
              <a:t>Ingresa tu </a:t>
            </a:r>
            <a:r>
              <a:rPr lang="es-CL" sz="3200" b="1" dirty="0"/>
              <a:t>RUT</a:t>
            </a:r>
            <a:r>
              <a:rPr lang="es-CL" sz="3200" dirty="0"/>
              <a:t> sin dígito verificador y contraseña </a:t>
            </a:r>
            <a:r>
              <a:rPr lang="es-CL" sz="3200" b="1" dirty="0"/>
              <a:t>CRA123</a:t>
            </a:r>
            <a:br>
              <a:rPr lang="es-CL" sz="3200" dirty="0"/>
            </a:br>
            <a:br>
              <a:rPr lang="es-CL" sz="3200" dirty="0"/>
            </a:br>
            <a:r>
              <a:rPr lang="es-CL" sz="3200" b="1" dirty="0">
                <a:hlinkClick r:id="rId2"/>
              </a:rPr>
              <a:t>Descarga Adobe Digital </a:t>
            </a:r>
            <a:r>
              <a:rPr lang="es-CL" sz="3200" b="1" dirty="0" err="1">
                <a:hlinkClick r:id="rId2"/>
              </a:rPr>
              <a:t>Editions</a:t>
            </a:r>
            <a:r>
              <a:rPr lang="es-CL" sz="3200" dirty="0"/>
              <a:t> para lectura en tu computador.</a:t>
            </a:r>
            <a:br>
              <a:rPr lang="es-CL" sz="3200" dirty="0"/>
            </a:br>
            <a:br>
              <a:rPr lang="es-CL" sz="3200" dirty="0"/>
            </a:br>
            <a:br>
              <a:rPr lang="es-CL" sz="3200" dirty="0"/>
            </a:br>
            <a:r>
              <a:rPr lang="es-CL" sz="3200" b="1" dirty="0"/>
              <a:t>Importante:</a:t>
            </a:r>
            <a:r>
              <a:rPr lang="es-CL" sz="3200" dirty="0"/>
              <a:t> Esta biblioteca digital es para directivos, docentes, estudiantes y funcionarios de colegios y liceos con dependencia municipal, servicio local de educación, particular subvencionada y administración delegada.</a:t>
            </a:r>
          </a:p>
        </p:txBody>
      </p:sp>
    </p:spTree>
    <p:extLst>
      <p:ext uri="{BB962C8B-B14F-4D97-AF65-F5344CB8AC3E}">
        <p14:creationId xmlns:p14="http://schemas.microsoft.com/office/powerpoint/2010/main" val="848975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270</TotalTime>
  <Words>122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Franklin Gothic Book</vt:lpstr>
      <vt:lpstr>Perpetua</vt:lpstr>
      <vt:lpstr>Wingdings 2</vt:lpstr>
      <vt:lpstr>Equidad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Javier Pérez Pérez</cp:lastModifiedBy>
  <cp:revision>17</cp:revision>
  <dcterms:created xsi:type="dcterms:W3CDTF">2019-10-14T12:30:34Z</dcterms:created>
  <dcterms:modified xsi:type="dcterms:W3CDTF">2019-11-08T15:17:23Z</dcterms:modified>
</cp:coreProperties>
</file>