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53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F0232-2505-4B36-BAB2-BC215D4447D0}" type="datetimeFigureOut">
              <a:rPr lang="es-CL" smtClean="0"/>
              <a:pPr/>
              <a:t>08-11-2019</a:t>
            </a:fld>
            <a:endParaRPr lang="es-CL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8AEB17E3-717F-4ED7-961D-B209725CAB4B}" type="slidenum">
              <a:rPr lang="es-CL" smtClean="0"/>
              <a:pPr/>
              <a:t>‹Nº›</a:t>
            </a:fld>
            <a:endParaRPr lang="es-CL"/>
          </a:p>
        </p:txBody>
      </p:sp>
      <p:sp>
        <p:nvSpPr>
          <p:cNvPr id="7" name="6 Rectángulo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F0232-2505-4B36-BAB2-BC215D4447D0}" type="datetimeFigureOut">
              <a:rPr lang="es-CL" smtClean="0"/>
              <a:pPr/>
              <a:t>08-11-2019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B17E3-717F-4ED7-961D-B209725CAB4B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F0232-2505-4B36-BAB2-BC215D4447D0}" type="datetimeFigureOut">
              <a:rPr lang="es-CL" smtClean="0"/>
              <a:pPr/>
              <a:t>08-11-2019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B17E3-717F-4ED7-961D-B209725CAB4B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F0232-2505-4B36-BAB2-BC215D4447D0}" type="datetimeFigureOut">
              <a:rPr lang="es-CL" smtClean="0"/>
              <a:pPr/>
              <a:t>08-11-2019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B17E3-717F-4ED7-961D-B209725CAB4B}" type="slidenum">
              <a:rPr lang="es-CL" smtClean="0"/>
              <a:pPr/>
              <a:t>‹Nº›</a:t>
            </a:fld>
            <a:endParaRPr lang="es-CL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F0232-2505-4B36-BAB2-BC215D4447D0}" type="datetimeFigureOut">
              <a:rPr lang="es-CL" smtClean="0"/>
              <a:pPr/>
              <a:t>08-11-2019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s-CL"/>
          </a:p>
        </p:txBody>
      </p:sp>
      <p:sp>
        <p:nvSpPr>
          <p:cNvPr id="7" name="6 Rectángulo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8AEB17E3-717F-4ED7-961D-B209725CAB4B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F0232-2505-4B36-BAB2-BC215D4447D0}" type="datetimeFigureOut">
              <a:rPr lang="es-CL" smtClean="0"/>
              <a:pPr/>
              <a:t>08-11-2019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B17E3-717F-4ED7-961D-B209725CAB4B}" type="slidenum">
              <a:rPr lang="es-CL" smtClean="0"/>
              <a:pPr/>
              <a:t>‹Nº›</a:t>
            </a:fld>
            <a:endParaRPr lang="es-CL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F0232-2505-4B36-BAB2-BC215D4447D0}" type="datetimeFigureOut">
              <a:rPr lang="es-CL" smtClean="0"/>
              <a:pPr/>
              <a:t>08-11-2019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B17E3-717F-4ED7-961D-B209725CAB4B}" type="slidenum">
              <a:rPr lang="es-CL" smtClean="0"/>
              <a:pPr/>
              <a:t>‹Nº›</a:t>
            </a:fld>
            <a:endParaRPr lang="es-CL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F0232-2505-4B36-BAB2-BC215D4447D0}" type="datetimeFigureOut">
              <a:rPr lang="es-CL" smtClean="0"/>
              <a:pPr/>
              <a:t>08-11-2019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B17E3-717F-4ED7-961D-B209725CAB4B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F0232-2505-4B36-BAB2-BC215D4447D0}" type="datetimeFigureOut">
              <a:rPr lang="es-CL" smtClean="0"/>
              <a:pPr/>
              <a:t>08-11-2019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B17E3-717F-4ED7-961D-B209725CAB4B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F0232-2505-4B36-BAB2-BC215D4447D0}" type="datetimeFigureOut">
              <a:rPr lang="es-CL" smtClean="0"/>
              <a:pPr/>
              <a:t>08-11-2019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B17E3-717F-4ED7-961D-B209725CAB4B}" type="slidenum">
              <a:rPr lang="es-CL" smtClean="0"/>
              <a:pPr/>
              <a:t>‹Nº›</a:t>
            </a:fld>
            <a:endParaRPr lang="es-CL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F0232-2505-4B36-BAB2-BC215D4447D0}" type="datetimeFigureOut">
              <a:rPr lang="es-CL" smtClean="0"/>
              <a:pPr/>
              <a:t>08-11-2019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8AEB17E3-717F-4ED7-961D-B209725CAB4B}" type="slidenum">
              <a:rPr lang="es-CL" smtClean="0"/>
              <a:pPr/>
              <a:t>‹Nº›</a:t>
            </a:fld>
            <a:endParaRPr lang="es-CL"/>
          </a:p>
        </p:txBody>
      </p:sp>
      <p:sp>
        <p:nvSpPr>
          <p:cNvPr id="11" name="10 Rectángulo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/>
              <a:t>Haga clic en el icono para agregar una imagen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  <a:p>
            <a:pPr lvl="1" eaLnBrk="1" latinLnBrk="0" hangingPunct="1"/>
            <a:r>
              <a:rPr kumimoji="0" lang="es-ES"/>
              <a:t>Segundo nivel</a:t>
            </a:r>
          </a:p>
          <a:p>
            <a:pPr lvl="2" eaLnBrk="1" latinLnBrk="0" hangingPunct="1"/>
            <a:r>
              <a:rPr kumimoji="0" lang="es-ES"/>
              <a:t>Tercer nivel</a:t>
            </a:r>
          </a:p>
          <a:p>
            <a:pPr lvl="3" eaLnBrk="1" latinLnBrk="0" hangingPunct="1"/>
            <a:r>
              <a:rPr kumimoji="0" lang="es-ES"/>
              <a:t>Cuarto nivel</a:t>
            </a:r>
          </a:p>
          <a:p>
            <a:pPr lvl="4" eaLnBrk="1" latinLnBrk="0" hangingPunct="1"/>
            <a:r>
              <a:rPr kumimoji="0" lang="es-ES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90F0232-2505-4B36-BAB2-BC215D4447D0}" type="datetimeFigureOut">
              <a:rPr lang="es-CL" smtClean="0"/>
              <a:pPr/>
              <a:t>08-11-2019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s-CL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8AEB17E3-717F-4ED7-961D-B209725CAB4B}" type="slidenum">
              <a:rPr lang="es-CL" smtClean="0"/>
              <a:pPr/>
              <a:t>‹Nº›</a:t>
            </a:fld>
            <a:endParaRPr lang="es-C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bdescolar.mineduc.cl/" TargetMode="External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adobe.com/es/solutions/ebook/digital-editions/download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578"/>
          <a:stretch/>
        </p:blipFill>
        <p:spPr bwMode="auto">
          <a:xfrm>
            <a:off x="0" y="0"/>
            <a:ext cx="9198919" cy="3933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3 Rectángulo"/>
          <p:cNvSpPr/>
          <p:nvPr/>
        </p:nvSpPr>
        <p:spPr>
          <a:xfrm>
            <a:off x="175878" y="4184009"/>
            <a:ext cx="576064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L" sz="2400" b="1" dirty="0"/>
              <a:t>           </a:t>
            </a:r>
            <a:r>
              <a:rPr lang="es-CL" sz="2000" b="1" dirty="0"/>
              <a:t>En esta biblioteca digital pueden solicitar préstamos de libros y/o audiolibros todos los directivos, docentes, estudiantes y funcionarios de establecimientos de Chile con dependencia municipal, particular subvencionada, administración delegada y servicio local de educación</a:t>
            </a:r>
            <a:r>
              <a:rPr lang="es-CL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300522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357158" y="214290"/>
            <a:ext cx="8103274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L" sz="3200" b="1" dirty="0"/>
              <a:t>Una vez más, el Ministerio de Educación a través de las </a:t>
            </a:r>
            <a:r>
              <a:rPr lang="es-CL" sz="3200" b="1" u="sng" dirty="0"/>
              <a:t>Bibliotecas Escolares CRA </a:t>
            </a:r>
            <a:r>
              <a:rPr lang="es-CL" sz="3200" b="1" dirty="0"/>
              <a:t>de la Unidad de Currículum y Evaluación, da un gran paso para alcanzar los objetivos educativos propuestos, y pone a disposición de los establecimientos educacionales y de las familias una nueva herramienta gratuita: la Plataforma de Apoyo al Plan Lector, que complementa a la Biblioteca Digital Escolar y que ayudará a los docentes en el aula y facilitará el aprendizaje a los alumnos, tanto dentro como fuera de ella.</a:t>
            </a:r>
          </a:p>
        </p:txBody>
      </p:sp>
    </p:spTree>
    <p:extLst>
      <p:ext uri="{BB962C8B-B14F-4D97-AF65-F5344CB8AC3E}">
        <p14:creationId xmlns:p14="http://schemas.microsoft.com/office/powerpoint/2010/main" val="37238939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571472" y="571480"/>
            <a:ext cx="75608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b="1" dirty="0">
                <a:solidFill>
                  <a:schemeClr val="bg2">
                    <a:lumMod val="50000"/>
                  </a:schemeClr>
                </a:solidFill>
              </a:rPr>
              <a:t>¿COMO ACCEDER?  </a:t>
            </a:r>
          </a:p>
        </p:txBody>
      </p:sp>
      <p:pic>
        <p:nvPicPr>
          <p:cNvPr id="2050" name="Picture 2" descr="flecha-imagen-animada-0131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1701440"/>
            <a:ext cx="942975" cy="409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4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0512" y="3224212"/>
            <a:ext cx="942975" cy="409575"/>
          </a:xfrm>
          <a:prstGeom prst="rect">
            <a:avLst/>
          </a:prstGeom>
        </p:spPr>
      </p:pic>
      <p:sp>
        <p:nvSpPr>
          <p:cNvPr id="6" name="5 Rectángulo"/>
          <p:cNvSpPr/>
          <p:nvPr/>
        </p:nvSpPr>
        <p:spPr>
          <a:xfrm>
            <a:off x="2915816" y="1568988"/>
            <a:ext cx="35798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L" dirty="0">
                <a:hlinkClick r:id="rId3"/>
              </a:rPr>
              <a:t> https://bdescolar.mineduc.cl</a:t>
            </a:r>
            <a:endParaRPr lang="es-CL" dirty="0"/>
          </a:p>
        </p:txBody>
      </p:sp>
      <p:sp>
        <p:nvSpPr>
          <p:cNvPr id="10" name="9 CuadroTexto"/>
          <p:cNvSpPr txBox="1"/>
          <p:nvPr/>
        </p:nvSpPr>
        <p:spPr>
          <a:xfrm>
            <a:off x="662707" y="1175381"/>
            <a:ext cx="37804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b="1" dirty="0">
                <a:solidFill>
                  <a:schemeClr val="bg2">
                    <a:lumMod val="50000"/>
                  </a:schemeClr>
                </a:solidFill>
              </a:rPr>
              <a:t>INGRESA EN LA PÁGINA </a:t>
            </a:r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 b="-5179"/>
          <a:stretch/>
        </p:blipFill>
        <p:spPr bwMode="auto">
          <a:xfrm>
            <a:off x="662707" y="2111015"/>
            <a:ext cx="5277087" cy="36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755576" y="5877272"/>
            <a:ext cx="720079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dirty="0">
                <a:solidFill>
                  <a:srgbClr val="FF0000"/>
                </a:solidFill>
              </a:rPr>
              <a:t>Ingresa tu </a:t>
            </a:r>
            <a:r>
              <a:rPr lang="es-CL" b="1" dirty="0">
                <a:solidFill>
                  <a:srgbClr val="FF0000"/>
                </a:solidFill>
              </a:rPr>
              <a:t>RUT</a:t>
            </a:r>
            <a:r>
              <a:rPr lang="es-CL" dirty="0">
                <a:solidFill>
                  <a:srgbClr val="FF0000"/>
                </a:solidFill>
              </a:rPr>
              <a:t> sin dígito verificador  EN IDENTIFICADOR . contraseña </a:t>
            </a:r>
            <a:r>
              <a:rPr lang="es-CL" b="1" dirty="0">
                <a:solidFill>
                  <a:srgbClr val="FF0000"/>
                </a:solidFill>
              </a:rPr>
              <a:t>CRA123</a:t>
            </a:r>
            <a:endParaRPr lang="es-CL" dirty="0">
              <a:solidFill>
                <a:srgbClr val="FF0000"/>
              </a:solidFill>
            </a:endParaRPr>
          </a:p>
        </p:txBody>
      </p:sp>
      <p:sp>
        <p:nvSpPr>
          <p:cNvPr id="13" name="12 CuadroTexto"/>
          <p:cNvSpPr txBox="1"/>
          <p:nvPr/>
        </p:nvSpPr>
        <p:spPr>
          <a:xfrm>
            <a:off x="5940152" y="2300679"/>
            <a:ext cx="273630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2400" b="1" dirty="0">
                <a:solidFill>
                  <a:srgbClr val="FF0000"/>
                </a:solidFill>
              </a:rPr>
              <a:t>O DESCARGA LA App EN TU CELULAR   </a:t>
            </a:r>
            <a:r>
              <a:rPr lang="es-CL" sz="2400" i="1" u="sng" dirty="0" err="1">
                <a:solidFill>
                  <a:srgbClr val="FF0000"/>
                </a:solidFill>
              </a:rPr>
              <a:t>Bdescolares</a:t>
            </a:r>
            <a:r>
              <a:rPr lang="es-CL" sz="2400" i="1" u="sng" dirty="0">
                <a:solidFill>
                  <a:srgbClr val="FF0000"/>
                </a:solidFill>
              </a:rPr>
              <a:t> </a:t>
            </a:r>
            <a:r>
              <a:rPr lang="es-CL" sz="2400" b="1" dirty="0">
                <a:solidFill>
                  <a:srgbClr val="FF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860415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285720" y="357166"/>
            <a:ext cx="828092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3200" dirty="0"/>
              <a:t>Ingresa tu </a:t>
            </a:r>
            <a:r>
              <a:rPr lang="es-CL" sz="3200" b="1" dirty="0"/>
              <a:t>RUT</a:t>
            </a:r>
            <a:r>
              <a:rPr lang="es-CL" sz="3200" dirty="0"/>
              <a:t> sin dígito verificador y contraseña </a:t>
            </a:r>
            <a:r>
              <a:rPr lang="es-CL" sz="3200" b="1" dirty="0"/>
              <a:t>CRA123</a:t>
            </a:r>
            <a:br>
              <a:rPr lang="es-CL" sz="3200" dirty="0"/>
            </a:br>
            <a:br>
              <a:rPr lang="es-CL" sz="3200" dirty="0"/>
            </a:br>
            <a:r>
              <a:rPr lang="es-CL" sz="3200" b="1" dirty="0">
                <a:hlinkClick r:id="rId2"/>
              </a:rPr>
              <a:t>Descarga Adobe Digital </a:t>
            </a:r>
            <a:r>
              <a:rPr lang="es-CL" sz="3200" b="1" dirty="0" err="1">
                <a:hlinkClick r:id="rId2"/>
              </a:rPr>
              <a:t>Editions</a:t>
            </a:r>
            <a:r>
              <a:rPr lang="es-CL" sz="3200" dirty="0"/>
              <a:t> para lectura en tu computador.</a:t>
            </a:r>
            <a:br>
              <a:rPr lang="es-CL" sz="3200" dirty="0"/>
            </a:br>
            <a:br>
              <a:rPr lang="es-CL" sz="3200" dirty="0"/>
            </a:br>
            <a:br>
              <a:rPr lang="es-CL" sz="3200" dirty="0"/>
            </a:br>
            <a:r>
              <a:rPr lang="es-CL" sz="3200" b="1" dirty="0"/>
              <a:t>Importante:</a:t>
            </a:r>
            <a:r>
              <a:rPr lang="es-CL" sz="3200" dirty="0"/>
              <a:t> Esta biblioteca digital es para directivos, docentes, estudiantes y funcionarios de colegios y liceos con dependencia municipal, servicio local de educación, particular subvencionada y administración delegada.</a:t>
            </a:r>
          </a:p>
        </p:txBody>
      </p:sp>
    </p:spTree>
    <p:extLst>
      <p:ext uri="{BB962C8B-B14F-4D97-AF65-F5344CB8AC3E}">
        <p14:creationId xmlns:p14="http://schemas.microsoft.com/office/powerpoint/2010/main" val="84897560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dad">
  <a:themeElements>
    <a:clrScheme name="Equidad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dad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dad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270</TotalTime>
  <Words>122</Words>
  <Application>Microsoft Office PowerPoint</Application>
  <PresentationFormat>Presentación en pantalla (4:3)</PresentationFormat>
  <Paragraphs>8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8" baseType="lpstr">
      <vt:lpstr>Franklin Gothic Book</vt:lpstr>
      <vt:lpstr>Perpetua</vt:lpstr>
      <vt:lpstr>Wingdings 2</vt:lpstr>
      <vt:lpstr>Equidad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lenovo</dc:creator>
  <cp:lastModifiedBy>Javier Pérez Pérez</cp:lastModifiedBy>
  <cp:revision>17</cp:revision>
  <dcterms:created xsi:type="dcterms:W3CDTF">2019-10-14T12:30:34Z</dcterms:created>
  <dcterms:modified xsi:type="dcterms:W3CDTF">2019-11-08T15:17:23Z</dcterms:modified>
</cp:coreProperties>
</file>